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neoscopenfree.tk/radyb/mannelijke-hormonen-529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biologiepagina.nl/Flashfiles/Ispring/glucoseregeling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6.7 Hormoonstelsel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Blz. 72-74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2394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gaan we leren vandaag?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Je moet de bouw en functie van het hormoonstelsel kunnen beschrijven.</a:t>
            </a:r>
          </a:p>
          <a:p>
            <a:r>
              <a:rPr lang="nl-NL" dirty="0" smtClean="0"/>
              <a:t>Je moet in een afbeelding de belangrijkste hormoonklieren kunnen benoemen. </a:t>
            </a:r>
          </a:p>
          <a:p>
            <a:r>
              <a:rPr lang="nl-NL" dirty="0" smtClean="0"/>
              <a:t>Je moet de werking kunnen beschrijven van de hormonen uit de eilandjes van </a:t>
            </a:r>
            <a:r>
              <a:rPr lang="nl-NL" dirty="0" err="1" smtClean="0"/>
              <a:t>Langerhans</a:t>
            </a:r>
            <a:r>
              <a:rPr lang="nl-NL" dirty="0" smtClean="0"/>
              <a:t>.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8882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Zenuwstelsel en hormoonstelsel werken samen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Hormoonklieren </a:t>
            </a:r>
            <a:r>
              <a:rPr lang="nl-NL" dirty="0" smtClean="0">
                <a:sym typeface="Wingdings" panose="05000000000000000000" pitchFamily="2" charset="2"/>
              </a:rPr>
              <a:t> hormonen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Belangrijke hormonen: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Hypofyse, schildklier, de eilandjes van </a:t>
            </a:r>
            <a:r>
              <a:rPr lang="nl-NL" dirty="0" err="1" smtClean="0">
                <a:sym typeface="Wingdings" panose="05000000000000000000" pitchFamily="2" charset="2"/>
              </a:rPr>
              <a:t>Langerhans</a:t>
            </a:r>
            <a:r>
              <a:rPr lang="nl-NL" dirty="0" smtClean="0">
                <a:sym typeface="Wingdings" panose="05000000000000000000" pitchFamily="2" charset="2"/>
              </a:rPr>
              <a:t>, de bijnieren, eierstokken en de teelballen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1141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Weergave van hormoonklieren</a:t>
            </a:r>
            <a:endParaRPr lang="nl-NL" dirty="0"/>
          </a:p>
        </p:txBody>
      </p:sp>
      <p:pic>
        <p:nvPicPr>
          <p:cNvPr id="1026" name="Picture 2" descr="Afbeeldingsresultaat voor ligging hormoonkliere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666" y="1659964"/>
            <a:ext cx="8072263" cy="4267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8211671" y="6627168"/>
            <a:ext cx="398032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 dirty="0"/>
              <a:t>Bron: </a:t>
            </a:r>
            <a:r>
              <a:rPr lang="nl-NL" sz="900" dirty="0">
                <a:hlinkClick r:id="rId3"/>
              </a:rPr>
              <a:t>http://</a:t>
            </a:r>
            <a:r>
              <a:rPr lang="nl-NL" sz="900" dirty="0" smtClean="0">
                <a:hlinkClick r:id="rId3"/>
              </a:rPr>
              <a:t>pneoscopenfree.tk/radyb/mannelijke-hormonen-529.php</a:t>
            </a:r>
            <a:r>
              <a:rPr lang="nl-NL" sz="900" dirty="0" smtClean="0"/>
              <a:t> </a:t>
            </a:r>
            <a:endParaRPr lang="nl-NL" sz="900" dirty="0"/>
          </a:p>
        </p:txBody>
      </p:sp>
    </p:spTree>
    <p:extLst>
      <p:ext uri="{BB962C8B-B14F-4D97-AF65-F5344CB8AC3E}">
        <p14:creationId xmlns:p14="http://schemas.microsoft.com/office/powerpoint/2010/main" val="1882879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Diabetes (suikerziekte)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Eilandjes van </a:t>
            </a:r>
            <a:r>
              <a:rPr lang="nl-NL" dirty="0" err="1" smtClean="0"/>
              <a:t>Langerhans</a:t>
            </a:r>
            <a:endParaRPr lang="nl-NL" dirty="0" smtClean="0"/>
          </a:p>
          <a:p>
            <a:pPr marL="0" indent="0">
              <a:buNone/>
            </a:pPr>
            <a:endParaRPr lang="nl-NL" dirty="0" smtClean="0">
              <a:hlinkClick r:id="rId2"/>
            </a:endParaRPr>
          </a:p>
          <a:p>
            <a:r>
              <a:rPr lang="nl-NL" dirty="0" smtClean="0">
                <a:hlinkClick r:id="rId2"/>
              </a:rPr>
              <a:t>http</a:t>
            </a:r>
            <a:r>
              <a:rPr lang="nl-NL" dirty="0">
                <a:hlinkClick r:id="rId2"/>
              </a:rPr>
              <a:t>://</a:t>
            </a:r>
            <a:r>
              <a:rPr lang="nl-NL" dirty="0" smtClean="0">
                <a:hlinkClick r:id="rId2"/>
              </a:rPr>
              <a:t>biologiepagina.nl/Flashfiles/Ispring/glucoseregeling.htm</a:t>
            </a:r>
            <a:r>
              <a:rPr lang="nl-NL" dirty="0" smtClean="0"/>
              <a:t>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2006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Maak je huiswerk als je dit nog niet klaar hebt.</a:t>
            </a:r>
          </a:p>
          <a:p>
            <a:r>
              <a:rPr lang="nl-NL" dirty="0" smtClean="0"/>
              <a:t>Wanneer je dit af hebt kan je aan de slag gaan voor je onderzoek. Hiervoor krijg je ongeveer een half uur de tijd voor.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548034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76</TotalTime>
  <Words>132</Words>
  <Application>Microsoft Office PowerPoint</Application>
  <PresentationFormat>Breedbeeld</PresentationFormat>
  <Paragraphs>19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Trebuchet MS</vt:lpstr>
      <vt:lpstr>Wingdings</vt:lpstr>
      <vt:lpstr>Wingdings 3</vt:lpstr>
      <vt:lpstr>Facet</vt:lpstr>
      <vt:lpstr>6.7 Hormoonstelsel</vt:lpstr>
      <vt:lpstr>Wat gaan we leren vandaag?</vt:lpstr>
      <vt:lpstr>Zenuwstelsel en hormoonstelsel werken samen</vt:lpstr>
      <vt:lpstr>Weergave van hormoonklieren</vt:lpstr>
      <vt:lpstr>Diabetes (suikerziekte)</vt:lpstr>
      <vt:lpstr>Opdrachten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6.7 Hormoonstelsel</dc:title>
  <dc:creator>Sanne-Rianne Lek</dc:creator>
  <cp:lastModifiedBy>Sanne-Rianne Lek</cp:lastModifiedBy>
  <cp:revision>4</cp:revision>
  <dcterms:created xsi:type="dcterms:W3CDTF">2017-11-10T12:18:24Z</dcterms:created>
  <dcterms:modified xsi:type="dcterms:W3CDTF">2017-11-10T13:35:01Z</dcterms:modified>
</cp:coreProperties>
</file>